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6195" autoAdjust="0"/>
  </p:normalViewPr>
  <p:slideViewPr>
    <p:cSldViewPr snapToGrid="0" snapToObjects="1">
      <p:cViewPr>
        <p:scale>
          <a:sx n="130" d="100"/>
          <a:sy n="130" d="100"/>
        </p:scale>
        <p:origin x="-968" y="-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</a:t>
            </a:r>
            <a:r>
              <a:rPr lang="en-US" baseline="0" dirty="0" smtClean="0"/>
              <a:t> </a:t>
            </a:r>
            <a:r>
              <a:rPr lang="en-US" dirty="0" smtClean="0"/>
              <a:t>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filter --expression=#</a:t>
            </a:r>
            <a:r>
              <a:rPr lang="en-US" dirty="0" err="1" smtClean="0"/>
              <a:t>jsonPath</a:t>
            </a:r>
            <a:r>
              <a:rPr lang="en-US" dirty="0" smtClean="0"/>
              <a:t>(payload,'$').contains('#Badgers') | log" --deploy</a:t>
            </a:r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with Spring 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3" y="202630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  <p:pic>
        <p:nvPicPr>
          <p:cNvPr id="69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5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1" y="127402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95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2" y="2636082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72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19" y="1752591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3" y="178155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9299</TotalTime>
  <Words>490</Words>
  <Application>Microsoft Macintosh PowerPoint</Application>
  <PresentationFormat>On-screen Show (16:9)</PresentationFormat>
  <Paragraphs>121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142</cp:revision>
  <dcterms:modified xsi:type="dcterms:W3CDTF">2015-03-24T13:43:42Z</dcterms:modified>
</cp:coreProperties>
</file>